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1" r:id="rId11"/>
    <p:sldId id="284" r:id="rId12"/>
    <p:sldId id="285" r:id="rId13"/>
    <p:sldId id="286" r:id="rId14"/>
    <p:sldId id="26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4/12/2017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4/12/2017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4/12/2017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4/12/2017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People perform how they expect to perform.</a:t>
            </a:r>
          </a:p>
        </p:txBody>
      </p:sp>
      <p:pic>
        <p:nvPicPr>
          <p:cNvPr id="4" name="Picture 3" descr="&lt;strong&gt;setting-goals&lt;/strong&gt;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45" y="762000"/>
            <a:ext cx="465666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Allow yourself to be ”Great” </a:t>
            </a:r>
            <a:br>
              <a:rPr lang="en-US" dirty="0" smtClean="0"/>
            </a:br>
            <a:r>
              <a:rPr lang="en-US" dirty="0" smtClean="0"/>
              <a:t>(your own personal “great”)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Don’t work hard all season for 1 race.  Set goals along the 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Practice “readjusting” goals throughout the season.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Seldom do we exceed our expectations.  If we get the chance, we usually blow 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Have a picture in your mind of what you want to achieve.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Shut out things around you and perform like you see yourself perform.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“Visualize each stroke you will take.  Know the number of laps, the number of strokes, the splits you want,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Visualize every single day of the season as you practice.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Process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 One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Break down your swimming into 5 areas of performance.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Tactical – race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Technical – technique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Psychological – frame of mind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Physical – strength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Physiological – training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Evaluate your present level of performance.</a:t>
            </a:r>
          </a:p>
          <a:p>
            <a:pPr marL="0" indent="0">
              <a:buNone/>
            </a:pPr>
            <a:r>
              <a:rPr lang="en-US" dirty="0" smtClean="0"/>
              <a:t>Analyze your past.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Process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 Two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Once your have evaluated yourself in the 5 areas, identify 2-3 items within each area to enhance.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Come up with 10-15 objectives to pursue.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a list of things you wished to achieve at the beginning of the season.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a list of all the things you now hope to achieve.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Begin to order and categorize your goals according to importance and time frame.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to Succeed.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Set out to earn it.  Go after it.  Work for it.  Ask for it. </a:t>
            </a:r>
          </a:p>
          <a:p>
            <a:pPr algn="ctr"/>
            <a:r>
              <a:rPr lang="en-US" dirty="0" smtClean="0"/>
              <a:t>There is no free lunch.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you take the first step, you are on your way.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 descr="More Keys to Our &lt;strong&gt;Success&lt;/strong&gt;: What Nurtures Us and Gives Us a Sense of 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4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a risk taker.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“Safe” people do not use 100% of their potential.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Ask yourself,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“If I take this risk, what’s the worst that could happen to me?”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Ask yourself,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“Am I in a rut?”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Risk taking is a skill.  You have to practice.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Practice in a non-threating situation such </a:t>
            </a:r>
            <a:r>
              <a:rPr lang="en-US" dirty="0" smtClean="0"/>
              <a:t>during </a:t>
            </a:r>
            <a:r>
              <a:rPr lang="en-US" smtClean="0"/>
              <a:t>training sessions.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BOLD!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Commitment is the First Step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rewards of making commitments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Trust of others increases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Relationships improve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Self-trust increases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Self-confidence increases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Self-esteem increases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Increased clarity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about High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P</a:t>
            </a:r>
            <a:r>
              <a:rPr lang="en-US" dirty="0" smtClean="0"/>
              <a:t>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do I want to accomplish?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I want to perform well?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great is my desire to perform?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am I willing to do to reach my goal?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Where are my comfort zones?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am I willing to change to change my comfort zone?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I be uncomfortable with my present levels of performance?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Am I comfortable being uncomfortable?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Self-image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High level performance is the EFFECTIVE use of PHYSICAL and MENTAL potential.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Effectiveness is determined by your self-image.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Your self-image is the accumulation of all of the attitudes and opinions you have perceived about yourself since birth.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 have subconscious pictures of yourself that control your performance.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Are the pictures of yourself the same for: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Practice vs. Meets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Heats vs. Finals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Regular season meets vs. Championship meets</a:t>
            </a:r>
          </a:p>
          <a:p>
            <a:pPr marL="27908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Things to Remember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S</a:t>
            </a:r>
            <a:r>
              <a:rPr lang="en-US" dirty="0" smtClean="0"/>
              <a:t>etting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Everyone must set goals.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must be set in order for them to be achieved.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person on the team can have a personal successful season.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True winners reach their potential.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Winners see what they want.  Losers see what they want to avoid.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motivate.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educate.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Create a balance of challenging, engaging and exciting goals NOT impossible, overpowering, and self-defeating goals.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Setting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must be </a:t>
            </a:r>
            <a:r>
              <a:rPr lang="en-US" i="1" u="sng" dirty="0" smtClean="0"/>
              <a:t>written</a:t>
            </a:r>
            <a:r>
              <a:rPr lang="en-US" dirty="0" smtClean="0"/>
              <a:t> in the first person, present tense.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must be positive.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must be as specific as possible.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must be as exciting as possible.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Goals must be imaginable to yourself.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Set your own goals that are right for you.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Reset goals as you they are reached.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Set short-term goals as stepping stones.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Set a long-term goal for the end of the season.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Outcome goals cause swimmers to equate their self-worth with their achievement.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Outcome goals allow swimmers to only partially control their success.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Outcome goals lack flexibility.  They don’t allow swimmers or raise or lower their  goals in order to keep success challenging and realistic.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Success must be made for each swimmer in every race.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View success in terms of surpassing personal performance standards rather than exceeding the performance of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Time vs. Place 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Practice setting performance goals each day in practice.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5400" dirty="0" smtClean="0"/>
              <a:t>Think </a:t>
            </a:r>
            <a:r>
              <a:rPr lang="en-US" sz="5400" b="1" dirty="0" smtClean="0"/>
              <a:t>SMARTER</a:t>
            </a:r>
            <a:endParaRPr lang="en-US" sz="5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</a:t>
            </a:r>
            <a:r>
              <a:rPr lang="en-US" dirty="0" smtClean="0"/>
              <a:t>PECIFIC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M</a:t>
            </a:r>
            <a:r>
              <a:rPr lang="en-US" dirty="0" smtClean="0"/>
              <a:t>EASURABLE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CCEPTABLE (worthwhile, realistic, attainable)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R</a:t>
            </a:r>
            <a:r>
              <a:rPr lang="en-US" dirty="0" smtClean="0"/>
              <a:t>ECORDED (written down)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</a:t>
            </a:r>
            <a:r>
              <a:rPr lang="en-US" dirty="0" smtClean="0"/>
              <a:t>IMED (time specific)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</a:t>
            </a:r>
            <a:r>
              <a:rPr lang="en-US" dirty="0" smtClean="0"/>
              <a:t>VALUATED (monitor progress regularly)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R</a:t>
            </a:r>
            <a:r>
              <a:rPr lang="en-US" dirty="0" smtClean="0"/>
              <a:t>EVERSIBLE (in event of illness or injury, reset goals)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83</TotalTime>
  <Words>816</Words>
  <Application>Microsoft Office PowerPoint</Application>
  <PresentationFormat>Custom</PresentationFormat>
  <Paragraphs>107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Palatino Linotype</vt:lpstr>
      <vt:lpstr>Wingdings</vt:lpstr>
      <vt:lpstr>Watercolor_16x9</vt:lpstr>
      <vt:lpstr>Setting Goals</vt:lpstr>
      <vt:lpstr> Be a risk taker. </vt:lpstr>
      <vt:lpstr>Commitment is the First Step to Excellence</vt:lpstr>
      <vt:lpstr>Questions about High Level Performance</vt:lpstr>
      <vt:lpstr>Self-image </vt:lpstr>
      <vt:lpstr>Things to Remember About Setting Goals</vt:lpstr>
      <vt:lpstr>Guidelines for Setting Goals</vt:lpstr>
      <vt:lpstr>Performance Goals</vt:lpstr>
      <vt:lpstr>PowerPoint Presentation</vt:lpstr>
      <vt:lpstr>Allow yourself to be ”Great”  (your own personal “great”)</vt:lpstr>
      <vt:lpstr>The Process</vt:lpstr>
      <vt:lpstr>The Process</vt:lpstr>
      <vt:lpstr>Expect to Succeed.  </vt:lpstr>
      <vt:lpstr>Once you take the first step, you are on your way.</vt:lpstr>
    </vt:vector>
  </TitlesOfParts>
  <Company>Blue Valley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Goals</dc:title>
  <dc:creator>McElroy, Arvel F.</dc:creator>
  <cp:lastModifiedBy>McElroy, Arvel F.</cp:lastModifiedBy>
  <cp:revision>11</cp:revision>
  <dcterms:created xsi:type="dcterms:W3CDTF">2017-04-12T13:40:59Z</dcterms:created>
  <dcterms:modified xsi:type="dcterms:W3CDTF">2017-04-12T20:49:13Z</dcterms:modified>
</cp:coreProperties>
</file>